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3" r:id="rId7"/>
    <p:sldId id="266" r:id="rId8"/>
    <p:sldId id="268" r:id="rId9"/>
    <p:sldId id="270" r:id="rId10"/>
    <p:sldId id="273" r:id="rId11"/>
    <p:sldId id="280" r:id="rId12"/>
    <p:sldId id="278" r:id="rId13"/>
    <p:sldId id="274" r:id="rId14"/>
    <p:sldId id="282" r:id="rId15"/>
    <p:sldId id="272" r:id="rId16"/>
    <p:sldId id="281" r:id="rId17"/>
    <p:sldId id="277" r:id="rId18"/>
    <p:sldId id="279" r:id="rId19"/>
    <p:sldId id="269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4E24-742B-458E-B21A-C9B90E923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61075-7D41-4EEA-BE9A-AD1D32C5E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85AF-EFBE-4712-B494-BAEEE3DD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7D49E-B8D8-4576-AAEA-15CEA1AB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4AAAB-5DC6-4CA5-8DB2-BE6286C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46F7-F3F8-4324-BA9B-39C33282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1964F-A0BD-4801-93D5-5E40FB78E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B626-4462-47F3-A83E-A11C2B47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B63F-4368-4FF1-B182-8146E9BB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15CA-8656-4512-A015-0EF3AC8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F9BC7-9F09-4DA9-B8A0-7928833AA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FD91D-B35F-42CB-8C3D-6C392FEC9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F33AE-900D-44D9-8776-434C94AA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90B22-9B4A-4590-8527-1B5D3723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B4A9-C1E8-458E-A3BB-7FDF8B6D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EED0-D5F7-4204-9BBB-B13FE695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DF16-A0BE-4FB6-98DF-F01E2446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6DC0-8E93-47DC-A83D-857E2BB9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3A91D-95B2-4535-9F06-4FED1386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4C0A-2590-41C7-9DF7-3B74EF1A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DABB-8DB5-4D26-94C5-82FDF460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D0615-082C-4292-935D-E5A30678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62221-0023-48C3-8F9D-60C5946B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D536-3BE0-4255-A50F-8D08DF75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CA2A0-9C85-4EE7-A3DB-083AC026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B3C9-A3D8-471E-9B00-F3E8B283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FA800-5D28-44FC-97F1-0D71126A4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7A88-E0FA-48CC-B71E-1FD8BECC6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ED48C-8294-4B5F-BA00-FB533379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461A-4C9D-43F6-B42C-07D72DF2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E3AC-8171-4FD0-8CAD-575B46DA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13D3-488E-4254-95AD-30A092C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C0BBB-4E21-4182-A437-9AF48605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8F29C-17AB-4644-847E-BA2364B6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EEDD5-28FF-40F8-A201-E1714D7D4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B6519-73D9-4DFC-B41A-DD6191D8D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DFB54-65F2-4983-BA7A-7EF06672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88FB3-BDA1-47D3-AA53-79AF748D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B18FC-F416-4C9D-B546-651B9442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734A-AA54-4AC2-B605-5FE014E0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1EF1-6CEC-4CBC-9B64-7D908764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8B66B-6D84-4227-95DC-DA890E7B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D01B7-F61C-459F-B44D-FD2F321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BDF4E-EEA1-4B07-A2BA-31480276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F60B8-8CD9-4D3B-BB0E-BE01D2ED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37497-A529-4098-B4EA-F9F2F289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FB83-7719-471B-AC5A-B68F21E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0BD4-090B-46C1-ACC1-3848AEBD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3B64F-576C-4F16-A892-CB57FBAD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AE625-AE58-4F24-B977-A2B616D5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DB0CA-6141-4758-8042-ED21AFE9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45569-1546-4C72-BFD9-F6A0B32F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6168-4A0A-4F6A-8D2F-5B3C888F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AA370-BFC4-4396-9D39-F64E5DD68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0B869-444A-4D57-8240-941494F61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238DB-653E-400E-8F73-A1D32B7E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8B4D5-BAB1-4247-A59F-1FEF93CF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D005E-7633-4607-B69A-BE046AA7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975DF-E2DE-4731-9E7A-7B5CDDF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1463E-5A73-47D6-A593-F1D1B03D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F580-5CDF-4823-8853-05DF534DD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9C07-9DA9-4095-B454-A4E7C2F5885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BCCD6-B7F8-4D6F-A181-1A958715A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0FAC-958E-4F29-95F3-A462E6318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35E4A-0AAA-4BB8-AE6D-268AF9FD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7087-EAD5-48E6-A131-9E3A79135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37404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ln w="13462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GOVERNMENT AYURVED COLLEGE &amp; HOSPITAL, BARAMATI, PUNE</a:t>
            </a:r>
            <a:br>
              <a:rPr lang="en-US" sz="4000" b="1" dirty="0">
                <a:ln w="13462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br>
              <a:rPr lang="en-US" sz="4000" b="1" dirty="0">
                <a:ln w="13462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br>
              <a:rPr lang="en-US" sz="3200" dirty="0"/>
            </a:br>
            <a:br>
              <a:rPr lang="en-US" sz="3200" dirty="0"/>
            </a:br>
            <a:r>
              <a:rPr lang="en-US" sz="4800" b="1" dirty="0">
                <a:ln w="0">
                  <a:solidFill>
                    <a:schemeClr val="bg2">
                      <a:lumMod val="9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Teaching Staff</a:t>
            </a:r>
            <a:endParaRPr lang="en-US" sz="4800" b="1" dirty="0">
              <a:ln w="0">
                <a:solidFill>
                  <a:schemeClr val="bg2">
                    <a:lumMod val="9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677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09C042B-7B05-4146-A695-C652FD94DE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b="8619"/>
          <a:stretch>
            <a:fillRect/>
          </a:stretch>
        </p:blipFill>
        <p:spPr>
          <a:xfrm>
            <a:off x="2110770" y="444787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Kalyani J. </a:t>
            </a:r>
            <a:r>
              <a:rPr lang="en-US" dirty="0" err="1"/>
              <a:t>Shewalkar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Rasa Shastra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Bhaishajya</a:t>
            </a:r>
            <a:r>
              <a:rPr lang="en-US" dirty="0"/>
              <a:t> Kalpana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AYRB01994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(Rasa Shastra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Bhaishajya</a:t>
            </a:r>
            <a:r>
              <a:rPr lang="en-US" dirty="0"/>
              <a:t> Kalpana)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15/06/1992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I-85333-A</a:t>
            </a:r>
          </a:p>
        </p:txBody>
      </p:sp>
    </p:spTree>
    <p:extLst>
      <p:ext uri="{BB962C8B-B14F-4D97-AF65-F5344CB8AC3E}">
        <p14:creationId xmlns:p14="http://schemas.microsoft.com/office/powerpoint/2010/main" val="109611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F3431D2-6261-4C18-B642-B788F9F4DE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b="1765"/>
          <a:stretch/>
        </p:blipFill>
        <p:spPr>
          <a:xfrm>
            <a:off x="1908175" y="992188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Arvind C. </a:t>
            </a:r>
            <a:r>
              <a:rPr lang="en-US" dirty="0" err="1"/>
              <a:t>Tumram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Associate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Agad Tantra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AYAT00241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(Agad Tantra)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16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30/06/1976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I-44263-A-1</a:t>
            </a:r>
          </a:p>
        </p:txBody>
      </p:sp>
    </p:spTree>
    <p:extLst>
      <p:ext uri="{BB962C8B-B14F-4D97-AF65-F5344CB8AC3E}">
        <p14:creationId xmlns:p14="http://schemas.microsoft.com/office/powerpoint/2010/main" val="61370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F3431D2-6261-4C18-B642-B788F9F4DE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 b="6814"/>
          <a:stretch>
            <a:fillRect/>
          </a:stretch>
        </p:blipFill>
        <p:spPr>
          <a:xfrm>
            <a:off x="1908328" y="319327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Anjum M. Shaikh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Agad Tantra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</a:t>
            </a:r>
            <a:r>
              <a:rPr lang="en-US"/>
              <a:t>: AYAT00758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(Agad Tantra)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10/06/1994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I-91847-A</a:t>
            </a:r>
          </a:p>
        </p:txBody>
      </p:sp>
    </p:spTree>
    <p:extLst>
      <p:ext uri="{BB962C8B-B14F-4D97-AF65-F5344CB8AC3E}">
        <p14:creationId xmlns:p14="http://schemas.microsoft.com/office/powerpoint/2010/main" val="46729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94AEAD0-CEB3-4F52-8382-4FCF2D5CC9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r="597"/>
          <a:stretch/>
        </p:blipFill>
        <p:spPr>
          <a:xfrm>
            <a:off x="1908175" y="992188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Prof. Dr. Tabassum A. Pansare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Dravyagun Vidnyan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AYDG00841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(Dravyagun)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23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26/04/1975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</a:t>
            </a:r>
            <a:r>
              <a:rPr lang="en-I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I-32402-A-1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94AEAD0-CEB3-4F52-8382-4FCF2D5CC9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b="6325"/>
          <a:stretch/>
        </p:blipFill>
        <p:spPr>
          <a:xfrm>
            <a:off x="1908175" y="992188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Adarsha A Desai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Dravyagun Vidnyan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AYDG00841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(Dravyagun)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7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06/06/1982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</a:t>
            </a:r>
            <a:r>
              <a:rPr lang="en-I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I-48055-A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5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B98F45B-9AAA-476D-B174-2EB2EADE7E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2370"/>
          <a:stretch>
            <a:fillRect/>
          </a:stretch>
        </p:blipFill>
        <p:spPr>
          <a:xfrm>
            <a:off x="1908175" y="992188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Savita A. Wale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Associate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Rog </a:t>
            </a:r>
            <a:r>
              <a:rPr lang="en-US" dirty="0" err="1"/>
              <a:t>Nidan</a:t>
            </a:r>
            <a:r>
              <a:rPr lang="en-US" dirty="0"/>
              <a:t>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Vikriti</a:t>
            </a:r>
            <a:r>
              <a:rPr lang="en-US" dirty="0"/>
              <a:t> Vigyan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AYRN00588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(Rog </a:t>
            </a:r>
            <a:r>
              <a:rPr lang="en-US" dirty="0" err="1"/>
              <a:t>Nidan</a:t>
            </a:r>
            <a:r>
              <a:rPr lang="en-US" dirty="0"/>
              <a:t>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Vikriti</a:t>
            </a:r>
            <a:r>
              <a:rPr lang="en-US" dirty="0"/>
              <a:t> Vigyan)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5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31/08/1988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I-70518-A</a:t>
            </a:r>
          </a:p>
        </p:txBody>
      </p:sp>
    </p:spTree>
    <p:extLst>
      <p:ext uri="{BB962C8B-B14F-4D97-AF65-F5344CB8AC3E}">
        <p14:creationId xmlns:p14="http://schemas.microsoft.com/office/powerpoint/2010/main" val="77821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B98F45B-9AAA-476D-B174-2EB2EADE7E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335"/>
          <a:stretch/>
        </p:blipFill>
        <p:spPr>
          <a:xfrm>
            <a:off x="1908175" y="992188"/>
            <a:ext cx="3924300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</a:t>
            </a:r>
            <a:r>
              <a:rPr lang="en-US" dirty="0" err="1"/>
              <a:t>Kshitij</a:t>
            </a:r>
            <a:r>
              <a:rPr lang="en-US" dirty="0"/>
              <a:t> Y. </a:t>
            </a:r>
            <a:r>
              <a:rPr lang="en-US" dirty="0" err="1"/>
              <a:t>Garge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Rog </a:t>
            </a:r>
            <a:r>
              <a:rPr lang="en-US" dirty="0" err="1"/>
              <a:t>Nidan</a:t>
            </a:r>
            <a:r>
              <a:rPr lang="en-US" dirty="0"/>
              <a:t>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Vikriti</a:t>
            </a:r>
            <a:r>
              <a:rPr lang="en-US" dirty="0"/>
              <a:t> Vigyan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AYRN00688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(Rog </a:t>
            </a:r>
            <a:r>
              <a:rPr lang="en-US" dirty="0" err="1"/>
              <a:t>Nidan</a:t>
            </a:r>
            <a:r>
              <a:rPr lang="en-US" dirty="0"/>
              <a:t>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Vikriti</a:t>
            </a:r>
            <a:r>
              <a:rPr lang="en-US" dirty="0"/>
              <a:t> Vigyan)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06/09/1986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I-67656-A</a:t>
            </a:r>
          </a:p>
        </p:txBody>
      </p:sp>
    </p:spTree>
    <p:extLst>
      <p:ext uri="{BB962C8B-B14F-4D97-AF65-F5344CB8AC3E}">
        <p14:creationId xmlns:p14="http://schemas.microsoft.com/office/powerpoint/2010/main" val="325435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6C1449B-FE23-4819-A38C-67F427FA8A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648"/>
          <a:stretch/>
        </p:blipFill>
        <p:spPr>
          <a:xfrm>
            <a:off x="1958254" y="1057606"/>
            <a:ext cx="3818948" cy="474278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Prof. Dr. Archana </a:t>
            </a:r>
            <a:r>
              <a:rPr lang="en-US" dirty="0" err="1"/>
              <a:t>Inchekar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Swastha</a:t>
            </a:r>
            <a:r>
              <a:rPr lang="en-US" dirty="0"/>
              <a:t> </a:t>
            </a:r>
            <a:r>
              <a:rPr lang="en-US" dirty="0" err="1"/>
              <a:t>Vritta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AYSV00398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</a:t>
            </a:r>
            <a:r>
              <a:rPr lang="en-US" dirty="0" err="1"/>
              <a:t>Swastha</a:t>
            </a:r>
            <a:r>
              <a:rPr lang="en-US" dirty="0"/>
              <a:t> </a:t>
            </a:r>
            <a:r>
              <a:rPr lang="en-US" dirty="0" err="1"/>
              <a:t>Vritta</a:t>
            </a:r>
            <a:r>
              <a:rPr lang="en-US" dirty="0"/>
              <a:t> and Yoga)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19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13/06/1973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I-31028-A-1</a:t>
            </a:r>
          </a:p>
        </p:txBody>
      </p:sp>
    </p:spTree>
    <p:extLst>
      <p:ext uri="{BB962C8B-B14F-4D97-AF65-F5344CB8AC3E}">
        <p14:creationId xmlns:p14="http://schemas.microsoft.com/office/powerpoint/2010/main" val="318828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6C1449B-FE23-4819-A38C-67F427FA8A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1721"/>
          <a:stretch/>
        </p:blipFill>
        <p:spPr>
          <a:xfrm>
            <a:off x="1958254" y="1057606"/>
            <a:ext cx="3818948" cy="474278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Sarika A. </a:t>
            </a:r>
            <a:r>
              <a:rPr lang="en-US" dirty="0" err="1"/>
              <a:t>Warhade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Swastha</a:t>
            </a:r>
            <a:r>
              <a:rPr lang="en-US" dirty="0"/>
              <a:t> </a:t>
            </a:r>
            <a:r>
              <a:rPr lang="en-US" dirty="0" err="1"/>
              <a:t>Vritta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AYSV00438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</a:t>
            </a:r>
            <a:r>
              <a:rPr lang="en-US" dirty="0" err="1"/>
              <a:t>Swastha</a:t>
            </a:r>
            <a:r>
              <a:rPr lang="en-US" dirty="0"/>
              <a:t> </a:t>
            </a:r>
            <a:r>
              <a:rPr lang="en-US" dirty="0" err="1"/>
              <a:t>Vritta</a:t>
            </a:r>
            <a:r>
              <a:rPr lang="en-US" dirty="0"/>
              <a:t> and Yoga)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2.5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20/10/1990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I-79462-A</a:t>
            </a:r>
          </a:p>
        </p:txBody>
      </p:sp>
    </p:spTree>
    <p:extLst>
      <p:ext uri="{BB962C8B-B14F-4D97-AF65-F5344CB8AC3E}">
        <p14:creationId xmlns:p14="http://schemas.microsoft.com/office/powerpoint/2010/main" val="361459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E57E57BC-4ACD-40E6-874A-17611BCB9C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00" b="3100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Bhakti A. </a:t>
            </a:r>
            <a:r>
              <a:rPr lang="en-US" dirty="0" err="1"/>
              <a:t>Pawar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Yoga Teacher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Swasthyavritta</a:t>
            </a:r>
            <a:r>
              <a:rPr lang="en-US" dirty="0"/>
              <a:t> and Yoga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 M.A. (Yoga)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2.5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01/05/1983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I-55222-A</a:t>
            </a:r>
          </a:p>
        </p:txBody>
      </p:sp>
    </p:spTree>
    <p:extLst>
      <p:ext uri="{BB962C8B-B14F-4D97-AF65-F5344CB8AC3E}">
        <p14:creationId xmlns:p14="http://schemas.microsoft.com/office/powerpoint/2010/main" val="345356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F128C88A-80C5-4F1E-8702-5DD3082529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49" b="849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746592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Prof. Dr. Anil B. Kale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Dean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Kaumarbhritya - Balrog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AYKB00294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; Ph.D. (Kaumarbhritya - Balrog)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25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26/12/1971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 : I-27506-A-1</a:t>
            </a:r>
          </a:p>
        </p:txBody>
      </p:sp>
    </p:spTree>
    <p:extLst>
      <p:ext uri="{BB962C8B-B14F-4D97-AF65-F5344CB8AC3E}">
        <p14:creationId xmlns:p14="http://schemas.microsoft.com/office/powerpoint/2010/main" val="275442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548D9DE-A398-621A-8E1C-2170622E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Name: 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Dr Chetan Krishna </a:t>
            </a:r>
            <a:r>
              <a:rPr lang="en-US" sz="1600" kern="0" dirty="0" err="1">
                <a:effectLst/>
                <a:ea typeface="Times New Roman" panose="02020603050405020304" pitchFamily="18" charset="0"/>
              </a:rPr>
              <a:t>Shingane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Department: </a:t>
            </a:r>
            <a:r>
              <a:rPr lang="en-US" sz="1600" dirty="0" err="1"/>
              <a:t>Kayachiktsa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 Code: AYKC02761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Qualification: M.D. (</a:t>
            </a:r>
            <a:r>
              <a:rPr lang="en-US" sz="1600" dirty="0" err="1"/>
              <a:t>Kayachiktsa</a:t>
            </a:r>
            <a:r>
              <a:rPr lang="en-US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Experience: 11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Date of Birth: 08/05/1981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Registration No.: </a:t>
            </a:r>
            <a:r>
              <a:rPr lang="en-I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I-45176-A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F690E-4AE4-B2A0-1CC5-BA9A16AF8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1" y="992188"/>
            <a:ext cx="3699981" cy="47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F0F13B9-3AD2-1F93-4986-3758CB74BD0C}"/>
              </a:ext>
            </a:extLst>
          </p:cNvPr>
          <p:cNvSpPr txBox="1">
            <a:spLocks/>
          </p:cNvSpPr>
          <p:nvPr/>
        </p:nvSpPr>
        <p:spPr>
          <a:xfrm>
            <a:off x="6359373" y="992187"/>
            <a:ext cx="460455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Smita M. Patil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 Code: AYPS01556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Prasutitantra</a:t>
            </a:r>
            <a:r>
              <a:rPr lang="en-US" dirty="0"/>
              <a:t> and </a:t>
            </a:r>
            <a:r>
              <a:rPr lang="en-US" dirty="0" err="1"/>
              <a:t>Strirog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 MD (</a:t>
            </a:r>
            <a:r>
              <a:rPr lang="en-US" dirty="0" err="1"/>
              <a:t>Prasutitantra</a:t>
            </a:r>
            <a:r>
              <a:rPr lang="en-US" dirty="0"/>
              <a:t> and </a:t>
            </a:r>
            <a:r>
              <a:rPr lang="en-US" dirty="0" err="1"/>
              <a:t>Strirog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02/04/1994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I-104805-E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30EC1-CA16-A75B-0E73-53E23741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30" y="989012"/>
            <a:ext cx="3538147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0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5A1E339-247A-A0B0-7047-8C1841607FDC}"/>
              </a:ext>
            </a:extLst>
          </p:cNvPr>
          <p:cNvSpPr txBox="1">
            <a:spLocks/>
          </p:cNvSpPr>
          <p:nvPr/>
        </p:nvSpPr>
        <p:spPr>
          <a:xfrm>
            <a:off x="6359373" y="992187"/>
            <a:ext cx="460455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Somnath G. </a:t>
            </a:r>
            <a:r>
              <a:rPr lang="en-US" dirty="0" err="1"/>
              <a:t>Wadkar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 Code: AYST0002434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Shalyatantra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 MS (</a:t>
            </a:r>
            <a:r>
              <a:rPr lang="en-US" dirty="0" err="1"/>
              <a:t>Shalyatantra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12/12/1994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I-91071-A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4A42D-22DC-11E4-996F-C260C085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69" y="992187"/>
            <a:ext cx="3372760" cy="4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E386EC9-A6F3-2B81-9168-2062332E58FB}"/>
              </a:ext>
            </a:extLst>
          </p:cNvPr>
          <p:cNvSpPr txBox="1">
            <a:spLocks/>
          </p:cNvSpPr>
          <p:nvPr/>
        </p:nvSpPr>
        <p:spPr>
          <a:xfrm>
            <a:off x="6359373" y="992187"/>
            <a:ext cx="460455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Anjum M. </a:t>
            </a:r>
            <a:r>
              <a:rPr lang="en-US" dirty="0" err="1"/>
              <a:t>Metkari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 Code: AYSK01246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Shalakyatantra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 MD (</a:t>
            </a:r>
            <a:r>
              <a:rPr lang="en-US" dirty="0" err="1"/>
              <a:t>Shalakyatantra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10/04/1993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I-84935-A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1F24A-0A3B-44E2-6801-653058A1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48" y="1061408"/>
            <a:ext cx="3138856" cy="40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8232019-E6ED-769C-CA43-D3219F9D0224}"/>
              </a:ext>
            </a:extLst>
          </p:cNvPr>
          <p:cNvSpPr txBox="1">
            <a:spLocks/>
          </p:cNvSpPr>
          <p:nvPr/>
        </p:nvSpPr>
        <p:spPr>
          <a:xfrm>
            <a:off x="6359373" y="992187"/>
            <a:ext cx="460455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Jaya P. Maske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 Code: AYPK01274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Panchakarma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MD (Panchakarma)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 years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21/12/1987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I-71217-A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26B2-9275-371D-D3A7-DA5CD84B2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6" y="992187"/>
            <a:ext cx="3118088" cy="41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17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27887C3-D736-B3F1-FB5D-9B156CE004B9}"/>
              </a:ext>
            </a:extLst>
          </p:cNvPr>
          <p:cNvSpPr txBox="1">
            <a:spLocks/>
          </p:cNvSpPr>
          <p:nvPr/>
        </p:nvSpPr>
        <p:spPr>
          <a:xfrm>
            <a:off x="6359373" y="992187"/>
            <a:ext cx="460455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Sujata J. </a:t>
            </a:r>
            <a:r>
              <a:rPr lang="en-US" dirty="0" err="1"/>
              <a:t>Khuspe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</a:t>
            </a:r>
            <a:r>
              <a:rPr lang="en-US" dirty="0" err="1"/>
              <a:t>Kaumarbhrutya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 MD (</a:t>
            </a:r>
            <a:r>
              <a:rPr lang="en-US" dirty="0" err="1"/>
              <a:t>Kaumarbhrutya</a:t>
            </a:r>
            <a:r>
              <a:rPr lang="en-US" dirty="0"/>
              <a:t>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3 Months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13/05/1993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I-85624-A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250FD-A2DD-32E1-4094-CD4A9C9EC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56" y="992187"/>
            <a:ext cx="3407237" cy="42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1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4B2B15C-F32F-4407-8643-A904556DE1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b="3934"/>
          <a:stretch/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992187"/>
            <a:ext cx="5023449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Prof. Dr. Suryakant D. </a:t>
            </a:r>
            <a:r>
              <a:rPr lang="en-US" dirty="0" err="1"/>
              <a:t>Rokade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Rachana Sharir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AYRS00717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(Rachana </a:t>
            </a:r>
            <a:r>
              <a:rPr lang="en-US" dirty="0" err="1"/>
              <a:t>Sharir</a:t>
            </a:r>
            <a:r>
              <a:rPr lang="en-US" dirty="0"/>
              <a:t>) M.D. ( </a:t>
            </a:r>
            <a:r>
              <a:rPr lang="en-US" dirty="0" err="1"/>
              <a:t>Kaychikitsa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Ph.D. (</a:t>
            </a:r>
            <a:r>
              <a:rPr lang="en-US" dirty="0" err="1"/>
              <a:t>Sharir</a:t>
            </a:r>
            <a:r>
              <a:rPr lang="en-US" dirty="0"/>
              <a:t> Rachana)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31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Birth:11/12/1964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 : I-20073-A1</a:t>
            </a:r>
          </a:p>
        </p:txBody>
      </p:sp>
    </p:spTree>
    <p:extLst>
      <p:ext uri="{BB962C8B-B14F-4D97-AF65-F5344CB8AC3E}">
        <p14:creationId xmlns:p14="http://schemas.microsoft.com/office/powerpoint/2010/main" val="203498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059ED86-1EA0-41E4-9E30-92FAAD3D41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31" b="2631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Prashant G. </a:t>
            </a:r>
            <a:r>
              <a:rPr lang="en-US" dirty="0" err="1"/>
              <a:t>Sali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Associate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Rachana Sharir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AYRS00276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; Ph.D. (Rachana Sharir)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21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20/03/1977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I-36700-A-1</a:t>
            </a:r>
          </a:p>
        </p:txBody>
      </p:sp>
    </p:spTree>
    <p:extLst>
      <p:ext uri="{BB962C8B-B14F-4D97-AF65-F5344CB8AC3E}">
        <p14:creationId xmlns:p14="http://schemas.microsoft.com/office/powerpoint/2010/main" val="328915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94385A0-2C62-4D54-9C1C-BEBA62017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1090"/>
          <a:stretch/>
        </p:blipFill>
        <p:spPr>
          <a:xfrm>
            <a:off x="1908174" y="992188"/>
            <a:ext cx="3924453" cy="48736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Suraj S. Bhunje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Rachana Sharir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AYRS01425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(Rachana Sharir)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03/04/1987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I-68394-A</a:t>
            </a:r>
          </a:p>
        </p:txBody>
      </p:sp>
    </p:spTree>
    <p:extLst>
      <p:ext uri="{BB962C8B-B14F-4D97-AF65-F5344CB8AC3E}">
        <p14:creationId xmlns:p14="http://schemas.microsoft.com/office/powerpoint/2010/main" val="225795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908A153B-1FDA-4E44-829E-6D1C5CB7AA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97" b="2397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Shrinivas S. </a:t>
            </a:r>
            <a:r>
              <a:rPr lang="en-US" dirty="0" err="1"/>
              <a:t>Bobade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Kriya Sharir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AYKS00904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(Kriya Sharir)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3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21/02/1985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I-56948-A</a:t>
            </a:r>
          </a:p>
        </p:txBody>
      </p:sp>
    </p:spTree>
    <p:extLst>
      <p:ext uri="{BB962C8B-B14F-4D97-AF65-F5344CB8AC3E}">
        <p14:creationId xmlns:p14="http://schemas.microsoft.com/office/powerpoint/2010/main" val="36168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80713A1-4C6D-4615-8B42-E3A3A4ABAE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82" b="4282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Priyanka G. </a:t>
            </a:r>
            <a:r>
              <a:rPr lang="en-US" dirty="0" err="1"/>
              <a:t>Kengale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Sanskrit Samhita Siddhant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AYSS01485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(Samhita Siddhant)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4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26/07/1993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I-85323-A</a:t>
            </a:r>
          </a:p>
        </p:txBody>
      </p:sp>
    </p:spTree>
    <p:extLst>
      <p:ext uri="{BB962C8B-B14F-4D97-AF65-F5344CB8AC3E}">
        <p14:creationId xmlns:p14="http://schemas.microsoft.com/office/powerpoint/2010/main" val="387163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A0F8E00-64ED-4A38-BCDB-F94B1B3790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25" b="2725"/>
          <a:stretch>
            <a:fillRect/>
          </a:stretch>
        </p:blipFill>
        <p:spPr>
          <a:xfrm>
            <a:off x="1908175" y="992188"/>
            <a:ext cx="3924300" cy="48736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Vijay T. Patil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Assistant Professor (Sanskrit)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Sanskrit Samhita Siddhant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AYSN00080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M.A. (Sanskrit)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16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05/06/1972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I-30056-A-1</a:t>
            </a:r>
          </a:p>
        </p:txBody>
      </p:sp>
    </p:spTree>
    <p:extLst>
      <p:ext uri="{BB962C8B-B14F-4D97-AF65-F5344CB8AC3E}">
        <p14:creationId xmlns:p14="http://schemas.microsoft.com/office/powerpoint/2010/main" val="390404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8077FF7-4EBD-4DDD-82C3-718B4980AC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3477" r="3445" b="3477"/>
          <a:stretch/>
        </p:blipFill>
        <p:spPr>
          <a:xfrm>
            <a:off x="1977292" y="992188"/>
            <a:ext cx="3720123" cy="48768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0B022C-EEA7-4C78-9D45-F4B8B57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9373" y="992187"/>
            <a:ext cx="4604550" cy="48768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Name: Dr. Manisha A. Patil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Designation: Associate Professor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Department: Rasa Shastra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Bhaishajya</a:t>
            </a:r>
            <a:r>
              <a:rPr lang="en-US" dirty="0"/>
              <a:t> Kalpana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Code: AYRB00082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Qualification: M.D. (Rasa Shastra </a:t>
            </a:r>
            <a:r>
              <a:rPr lang="en-US" dirty="0" err="1"/>
              <a:t>evam</a:t>
            </a:r>
            <a:r>
              <a:rPr lang="en-US" dirty="0"/>
              <a:t> </a:t>
            </a:r>
            <a:r>
              <a:rPr lang="en-US" dirty="0" err="1"/>
              <a:t>Bhaishajya</a:t>
            </a:r>
            <a:r>
              <a:rPr lang="en-US" dirty="0"/>
              <a:t> Kalpana)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Experience: 6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of Birth: 01/01/1979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Registration No.: I-49360-A</a:t>
            </a:r>
          </a:p>
        </p:txBody>
      </p:sp>
    </p:spTree>
    <p:extLst>
      <p:ext uri="{BB962C8B-B14F-4D97-AF65-F5344CB8AC3E}">
        <p14:creationId xmlns:p14="http://schemas.microsoft.com/office/powerpoint/2010/main" val="165324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1074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GOVERNMENT AYURVED COLLEGE &amp; HOSPITAL, BARAMATI, PUNE    Teaching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AYURVED COLLEGE &amp; HOSPITAL, BARAMATI, PUNE     Teaching Staff</dc:title>
  <dc:creator>bhunjesuraj@gmail.com</dc:creator>
  <cp:lastModifiedBy>Dr Anil Kale</cp:lastModifiedBy>
  <cp:revision>167</cp:revision>
  <dcterms:created xsi:type="dcterms:W3CDTF">2024-01-12T11:14:36Z</dcterms:created>
  <dcterms:modified xsi:type="dcterms:W3CDTF">2025-02-01T11:43:52Z</dcterms:modified>
</cp:coreProperties>
</file>